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578" y="-8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600573B-6240-4FF3-9D7C-DCC5A06D915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72144DE-D8E9-42C6-B6D4-DD6B0C1DAA26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66675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573B-6240-4FF3-9D7C-DCC5A06D915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144DE-D8E9-42C6-B6D4-DD6B0C1DA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393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573B-6240-4FF3-9D7C-DCC5A06D915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144DE-D8E9-42C6-B6D4-DD6B0C1DA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005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573B-6240-4FF3-9D7C-DCC5A06D915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144DE-D8E9-42C6-B6D4-DD6B0C1DA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38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00573B-6240-4FF3-9D7C-DCC5A06D915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2144DE-D8E9-42C6-B6D4-DD6B0C1DAA2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7045855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573B-6240-4FF3-9D7C-DCC5A06D915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144DE-D8E9-42C6-B6D4-DD6B0C1DA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658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573B-6240-4FF3-9D7C-DCC5A06D915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144DE-D8E9-42C6-B6D4-DD6B0C1DA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71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573B-6240-4FF3-9D7C-DCC5A06D915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144DE-D8E9-42C6-B6D4-DD6B0C1DA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629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573B-6240-4FF3-9D7C-DCC5A06D915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144DE-D8E9-42C6-B6D4-DD6B0C1DA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9459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00573B-6240-4FF3-9D7C-DCC5A06D915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2144DE-D8E9-42C6-B6D4-DD6B0C1DAA2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62993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00573B-6240-4FF3-9D7C-DCC5A06D915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2144DE-D8E9-42C6-B6D4-DD6B0C1DAA2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09763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3600573B-6240-4FF3-9D7C-DCC5A06D915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72144DE-D8E9-42C6-B6D4-DD6B0C1DAA2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15968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АДМИНИСТРАТИВНЫЕ ПРАВОНАРУШЕНИЯ В ОБЛАСТИ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ПЕЧАТИ И ИНФОРМАЦИИ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/>
              <a:t> </a:t>
            </a:r>
            <a:r>
              <a:rPr lang="kk-KZ" smtClean="0"/>
              <a:t>ПРЕПОДАВАТЕЛь : ТУСУПОВА А.Ж.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506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1986" y="117695"/>
            <a:ext cx="10515600" cy="1502875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451. Нарушение законодательства Республики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 о средствах массовой информации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061" y="1249378"/>
            <a:ext cx="10515600" cy="5785163"/>
          </a:xfrm>
        </p:spPr>
        <p:txBody>
          <a:bodyPr>
            <a:norm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Распространение продукции средства массовой информации, а также сообщений и материалов информационного агентства без постановки на учет либо после вынесения решения о приостановлении, прекращении их выпуска (выхода в эфир) или признании свидетельства о постановке на учет утратившим силу</a:t>
            </a:r>
          </a:p>
          <a:p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Санкция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штраф на должностных лиц в размере десяти, на субъектов малого предпринимательства – в размере двадцати, на субъектов среднего предпринимательства – в размере пятидесяти, на субъектов крупного предпринимательства – в размере трехсот месячных расчетных показателей, с конфискацией продукции средства массовой информации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Производство, изготовление, тиражирование и (или) распространение продукции средства массовой информации, а также сообщений и материалов информационного агентства без переучета в случаях смены собственника либо его организационно-правовой формы, наименования, а также названия средства массовой информации, изменения языка издания либо вещания, территории распространения, основной тематической направленности, периодичности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выпуска</a:t>
            </a:r>
          </a:p>
          <a:p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Санкция- </a:t>
            </a:r>
            <a:r>
              <a:rPr lang="ru-RU" sz="16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влекут штраф на должностных лиц в размере сорока, на субъектов малого предпринимательства – в размере ста, на субъектов среднего предпринимательства – в размере двухсот, на субъектов крупного предпринимательства – в размере одной тысячи месячных расчетных показателей, с приостановлением выпуска (выхода в эфир) средства массовой информации на срок до трех месяцев.</a:t>
            </a:r>
          </a:p>
          <a:p>
            <a:r>
              <a:rPr lang="ru-RU" sz="16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Действия, предусмотренные частью второй настоящей статьи, совершенные повторно в течение года после наложения административного взыскания</a:t>
            </a:r>
          </a:p>
          <a:p>
            <a:r>
              <a:rPr lang="ru-RU" sz="16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Санкция-</a:t>
            </a:r>
            <a:r>
              <a:rPr lang="ru-RU" sz="18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влекут запрещение выпуска (выхода в эфир) средства массовой информации</a:t>
            </a:r>
            <a:r>
              <a:rPr lang="ru-RU" sz="18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56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7774" y="371192"/>
            <a:ext cx="10376026" cy="5805771"/>
          </a:xfrm>
        </p:spPr>
        <p:txBody>
          <a:bodyPr>
            <a:normAutofit/>
          </a:bodyPr>
          <a:lstStyle/>
          <a:p>
            <a:r>
              <a:rPr lang="ru-RU" sz="20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452. Нарушение законодательства Республики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 о телерадиовещании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Нарушение законодательства Республики Казахстан о телерадиовещании теле-, радиокомпаниями, совершенное в виде: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распространения отечественными теле-, радиоканалами менее установленной нормы процентов отечественных теле-, радиопрограмм;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распространения на телеканале телепрограмм новостного характера без обеспечения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сурдопереводом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переводом в виде субтитров;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распространения на телеканале дополнительной информации, превышающей пятнадцать процентов площади кадра;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необеспечения качества подачи теле-, радиоканалами теле-, радиопрограмм в соответствии с правилами присоединения технических средств телерадиовещания к сетям операторов телерадиовещания, технической эксплуатации систем телерадиовещания и требованиями национальных стандартов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телерадиовещания</a:t>
            </a: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Санкции-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штраф на должностных лиц в размере пятидесяти, на субъектов малого предпринимательства или некоммерческие организации – в размере ста, на субъектов среднего предпринимательства – в размере ста пятидесяти, на субъектов крупного предпринимательства – в размере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трехсот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месячных расчетных показателей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Деяния, предусмотренные частью первой настоящей статьи, совершенные повторно в течение года после наложения административного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взыскания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Санкции-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влекут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штраф на должностных лиц в размере ста, на субъектов малого предпринимательства или некоммерческие организации – в размере ста пятидесяти, на субъектов среднего предпринимательства – в размере двухсот, на субъектов крупного предпринимательства – в размере четырехсот месячных расчетных показателей.</a:t>
            </a:r>
          </a:p>
        </p:txBody>
      </p:sp>
    </p:spTree>
    <p:extLst>
      <p:ext uri="{BB962C8B-B14F-4D97-AF65-F5344CB8AC3E}">
        <p14:creationId xmlns:p14="http://schemas.microsoft.com/office/powerpoint/2010/main" val="167270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9299"/>
            <a:ext cx="10515600" cy="5787664"/>
          </a:xfrm>
        </p:spPr>
        <p:txBody>
          <a:bodyPr>
            <a:norm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Распространение передач по телерадиовещательным каналам на казахском языке менее суммарного объема передач на других языках в интервалах времени продолжительностью шесть часов каждый, исчисляемый с ноля часов местного времени</a:t>
            </a: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Санкции-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влечет штраф на должностных лиц в размере десяти, на субъектов малого предпринимательства – в размере двадцати, на субъектов среднего предпринимательства – в размере пятидесяти, на субъектов крупного предпринимательства – в размере трехсот месячных расчетных показателей, с конфискацией печатной или иной продукции и приостановлением выпуска (выхода в эфир) средства массовой информации на срок до трех месяцев.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Действие, предусмотренное частью третьей настоящей статьи, совершенное повторно в течение года после наложения административного взыскания</a:t>
            </a: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Санкции-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влечет штраф на должностных лиц в размере пятидесяти, на субъектов малого предпринимательства – в размере ста пятидесяти, на субъектов среднего предпринимательства – в размере двухсот пятидесяти, на субъектов крупного предпринимательства – в размере одной тысячи месячных расчетных показателей, с лишением лицензии на деятельность по организации телевизионного и (или) радиовещания и запрещением выпуска (выхода в эфир) средства массовой информации.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91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453. Изготовление, хранение, ввоз, перевозка,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распространение на территории Республики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 продукции средств массовой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информации, а равно иной продукции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Изготовление, хранение, ввоз, перевозка на территории Республики Казахстан продукции средств массовой информации, содержащей сведения и материалы, направленные на пропаганду или агитацию насильственного изменения конституционного строя, нарушения целостности Республики Казахстан, подрыва безопасности государства, войны, разжигания социальной, расовой, национальной, религиозной, сословной и родовой розни, культа жестокости, насилия 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порнографии</a:t>
            </a:r>
          </a:p>
          <a:p>
            <a:r>
              <a:rPr lang="kk-KZ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Санкции-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влекут штраф на физических лиц в размере двадцати, на должностных лиц – в размере двадцати пяти, на субъектов малого предпринимательства или некоммерческие организации – в размере пятидесяти, на субъектов среднего предпринимательства – в размере ста, на субъектов крупного предпринимательства – в размере двухсот месячных расчетных показателей, с конфискацией продукции средств массовой информации.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52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454. Нарушение порядка предоставления обязательных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бесплатных экземпляров периодических печатных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изданий, фиксации, хранения материалов теле- 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радиопередач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Непредоставление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обязательных бесплатных экземпляров периодических печатных изданий, а также фиксации и хранения материалов теле- и радиопередач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Санкции-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влечет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предупреждение или штраф в размере десяти месячных расчетных показателей.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Действия, предусмотренные частью первой настоящей статьи, совершенные повторно в течение года после наложения административного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взыскания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Санкции-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влекут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штраф в размере пятнадцати месячных расчетных показателей и приостановление выпуска (выхода 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эфир) средства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массовой информации на срок до трех месяцев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394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455. Нарушение законодательства Республики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 о рекламе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Производство, распространение, размещение и использование рекламы товаров (работ и услуг), запрещенных к рекламе законами Республики Казахстан, – 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Санкции-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влекут штраф на физических лиц в размере пятидесяти, на должностных лиц – в размере семидесяти, на субъектов малого предпринимательства или некоммерческие организации – в размере ста, на субъектов среднего предпринимательства – в размере ста пятидесяти, на субъектов крупного предпринимательства – в размере четырехсот месячных расчетных показателей.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Нарушение установленных законами Республики Казахстан требований к языкам распространения рекламы – 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Санкции-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влечет штраф на физических лиц в размере двадцати, на должностных лиц – в размере семидесяти, на субъектов малого предпринимательства или некоммерческие организации – в размере ста, на субъектов среднего предпринимательства – в размере двухсот, на субъектов крупного предпринимательства – в размере четырехсот месячных расчетных показателей.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75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456. Нарушение порядка объявления выходных данных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Выпуск периодического печатного издания без установленных выходных данных, выход в эфир теле– и радиопрограмм электронных средств массовой информации без объявления в эфире своего наименования, а равно с неясными либо заведомо ложными выходными данными – 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Санкции-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влекут предупреждение или штраф в размере двадцати месячных расчетных показателей с конфискацией тиража продукции средств массовой информации либо без таковой.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Действия, предусмотренные частью первой настоящей статьи, совершенные повторно в течение года после наложения административного взыскания, – 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Санкции-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влекут штраф в размере пятидесяти месячных расчетных показателей с конфискацией тиража продукции и технических средств, используемых для изготовления и распространения продукции средства массовой информации, либо приостановление выпуска (выхода в эфир) средства массовой информации на срок до трех месяцев.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250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456-1. Незаконное ограничение права на доступ к Информации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Неправомерный отказ в предоставлении информации либо предоставление заведомо ложной информации в случаях, когда такая информация подлежит предоставлению по запросу пользователя информации в соответствии с законодательством Республики Казахстан, за исключением действий, ответственность за которые предусмотрена другими статьями настоящего Кодекса, – 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Санкции-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штраф на должностных лиц, субъектов малого предпринимательства, некоммерческие организации – в размере тридцати, на субъектов среднего предпринимательства – в размере пятидесяти, на субъектов крупного предпринимательства – в размере ста месячных расчетных показателей.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Размещение заведомо ложной информации в средствах массовой информации, на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обладателя информации, на интернет-портале открытых данных или иными способами, предусмотренными законодательством Республики Казахстан, –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Санкции-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штраф на должностных лиц, субъектов малого предпринимательства, некоммерческие организации – в размере тридцати, на субъектов среднего предпринимательства – в размере пятидесяти, на субъектов крупного предпринимательства – в размере ста месячных расчетных показателей.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12054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Урожай</Template>
  <TotalTime>0</TotalTime>
  <Words>1046</Words>
  <Application>Microsoft Office PowerPoint</Application>
  <PresentationFormat>Произвольный</PresentationFormat>
  <Paragraphs>38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Crop</vt:lpstr>
      <vt:lpstr> АДМИНИСТРАТИВНЫЕ ПРАВОНАРУШЕНИЯ В ОБЛАСТИ ПЕЧАТИ И ИНФОРМАЦИИ</vt:lpstr>
      <vt:lpstr>Статья 451. Нарушение законодательства Республики Казахстан о средствах массовой информации</vt:lpstr>
      <vt:lpstr>Презентация PowerPoint</vt:lpstr>
      <vt:lpstr>Презентация PowerPoint</vt:lpstr>
      <vt:lpstr>Статья 453. Изготовление, хранение, ввоз, перевозка, распространение на территории Республики Казахстан продукции средств массовой информации, а равно иной продукции</vt:lpstr>
      <vt:lpstr>Статья 454. Нарушение порядка предоставления обязательных бесплатных экземпляров периодических печатных изданий, фиксации, хранения материалов теле- и радиопередач</vt:lpstr>
      <vt:lpstr>Статья 455. Нарушение законодательства Республики Казахстан о рекламе</vt:lpstr>
      <vt:lpstr>Статья 456. Нарушение порядка объявления выходных данных</vt:lpstr>
      <vt:lpstr>Статья 456-1. Незаконное ограничение права на доступ к Информации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Глава 26. АДМИНИСТРАТИВНЫЕ ПРАВОНАРУШЕНИЯ В ОБЛАСТИ ПЕЧАТИ И ИНФОРМАЦИИ</dc:title>
  <dc:creator>Dell</dc:creator>
  <cp:lastModifiedBy>Almagul</cp:lastModifiedBy>
  <cp:revision>7</cp:revision>
  <dcterms:created xsi:type="dcterms:W3CDTF">2018-05-03T14:03:40Z</dcterms:created>
  <dcterms:modified xsi:type="dcterms:W3CDTF">2019-05-19T10:40:07Z</dcterms:modified>
</cp:coreProperties>
</file>